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20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28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7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07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12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5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42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4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18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73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61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1650" y="2420888"/>
            <a:ext cx="8246814" cy="2016224"/>
          </a:xfrm>
        </p:spPr>
        <p:txBody>
          <a:bodyPr>
            <a:noAutofit/>
          </a:bodyPr>
          <a:lstStyle/>
          <a:p>
            <a:r>
              <a:rPr lang="ru-RU" sz="5200" dirty="0" smtClean="0">
                <a:solidFill>
                  <a:schemeClr val="bg1"/>
                </a:solidFill>
                <a:latin typeface="Impact" pitchFamily="34" charset="0"/>
              </a:rPr>
              <a:t>«ЗВУКОВЫЕ ФОРМАТЫ</a:t>
            </a:r>
            <a:r>
              <a:rPr lang="ru-RU" sz="5400" dirty="0" smtClean="0">
                <a:solidFill>
                  <a:schemeClr val="bg1"/>
                </a:solidFill>
                <a:latin typeface="Impact" pitchFamily="34" charset="0"/>
              </a:rPr>
              <a:t>»</a:t>
            </a:r>
            <a:endParaRPr lang="ru-RU" sz="5400" dirty="0">
              <a:solidFill>
                <a:schemeClr val="bg1"/>
              </a:solidFill>
              <a:latin typeface="Impact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09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690" y="260648"/>
            <a:ext cx="83188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Для реализации различных функций необходим свой формат. Например: для воспроизведения CD в дисководе компакт-дисков, для записи музыки или звуковых эффектов в видеоиграх, для записи дорожки фильма или видеоклипа, для проигрывания в мобильных телефонах или передачи файлов через Интернет, кроме того, существует ряд операционных систем получивших наибольшее распространение в мире.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Все форматы аудио файлов: разбираем разницу между mp3 и fla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7" y="2938304"/>
            <a:ext cx="7810970" cy="382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4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2050" name="Picture 2" descr="WAV - акустические системы, аудио-видео техника по доступным ценам в  каталоге интернет магазина Avmark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98" y="404664"/>
            <a:ext cx="367240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4365104"/>
            <a:ext cx="78109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WAV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Waveform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audio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format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[.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wav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], [.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wave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] – разработан совместно с IBM. Формат записи (стерео- или моно-) звука без сжатия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0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3933057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WMA</a:t>
            </a:r>
            <a:r>
              <a:rPr lang="ru-RU" sz="2400" dirty="0">
                <a:solidFill>
                  <a:schemeClr val="bg1"/>
                </a:solidFill>
              </a:rPr>
              <a:t> (</a:t>
            </a:r>
            <a:r>
              <a:rPr lang="ru-RU" sz="2400" dirty="0" err="1">
                <a:solidFill>
                  <a:schemeClr val="bg1"/>
                </a:solidFill>
              </a:rPr>
              <a:t>Windows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Media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Audio</a:t>
            </a:r>
            <a:r>
              <a:rPr lang="ru-RU" sz="2400" dirty="0">
                <a:solidFill>
                  <a:schemeClr val="bg1"/>
                </a:solidFill>
              </a:rPr>
              <a:t>) [.</a:t>
            </a:r>
            <a:r>
              <a:rPr lang="ru-RU" sz="2400" dirty="0" err="1">
                <a:solidFill>
                  <a:schemeClr val="bg1"/>
                </a:solidFill>
              </a:rPr>
              <a:t>wma</a:t>
            </a:r>
            <a:r>
              <a:rPr lang="ru-RU" sz="2400" dirty="0">
                <a:solidFill>
                  <a:schemeClr val="bg1"/>
                </a:solidFill>
              </a:rPr>
              <a:t>] – лицензируемый формат файла, разработанный компанией </a:t>
            </a:r>
            <a:r>
              <a:rPr lang="ru-RU" sz="2400" dirty="0" err="1">
                <a:solidFill>
                  <a:schemeClr val="bg1"/>
                </a:solidFill>
              </a:rPr>
              <a:t>Microsoft</a:t>
            </a:r>
            <a:r>
              <a:rPr lang="ru-RU" sz="2400" dirty="0">
                <a:solidFill>
                  <a:schemeClr val="bg1"/>
                </a:solidFill>
              </a:rPr>
              <a:t> для хранения и трансляции аудиоинформации.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Изначально </a:t>
            </a:r>
            <a:r>
              <a:rPr lang="ru-RU" sz="2400" dirty="0">
                <a:solidFill>
                  <a:schemeClr val="bg1"/>
                </a:solidFill>
              </a:rPr>
              <a:t>формат WMA позиционировался как альтернатива MP3, но на сегодняшний день </a:t>
            </a:r>
            <a:r>
              <a:rPr lang="ru-RU" sz="2400" dirty="0" err="1">
                <a:solidFill>
                  <a:schemeClr val="bg1"/>
                </a:solidFill>
              </a:rPr>
              <a:t>Microsoft</a:t>
            </a:r>
            <a:r>
              <a:rPr lang="ru-RU" sz="2400" dirty="0">
                <a:solidFill>
                  <a:schemeClr val="bg1"/>
                </a:solidFill>
              </a:rPr>
              <a:t> противопоставляет ему формат AAC (используется в популярном онлайновом музыкальном магазине </a:t>
            </a:r>
            <a:r>
              <a:rPr lang="ru-RU" sz="2400" dirty="0" err="1">
                <a:solidFill>
                  <a:schemeClr val="bg1"/>
                </a:solidFill>
              </a:rPr>
              <a:t>iTunes</a:t>
            </a:r>
            <a:r>
              <a:rPr lang="ru-RU" sz="2400" dirty="0">
                <a:solidFill>
                  <a:schemeClr val="bg1"/>
                </a:solidFill>
              </a:rPr>
              <a:t>).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3074" name="Picture 2" descr="Скачать WMA Audio Converter Android: Прилож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188640"/>
            <a:ext cx="3744416" cy="374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4098" name="Picture 2" descr="CDA формат: что это - для чего предназначен и чем можно его откры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075" y="116632"/>
            <a:ext cx="242761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49547" y="3410903"/>
            <a:ext cx="8041109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 smtClean="0">
                <a:solidFill>
                  <a:schemeClr val="bg1"/>
                </a:solidFill>
                <a:latin typeface="+mj-lt"/>
              </a:rPr>
              <a:t>С</a:t>
            </a:r>
            <a:r>
              <a:rPr lang="en-US" altLang="ru-RU" sz="2800" dirty="0">
                <a:solidFill>
                  <a:schemeClr val="bg1"/>
                </a:solidFill>
                <a:latin typeface="+mj-lt"/>
              </a:rPr>
              <a:t>D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A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— это аббревиатура, собранная из слов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+mj-lt"/>
              </a:rPr>
              <a:t>Compact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+mj-lt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+mj-lt"/>
              </a:rPr>
              <a:t>Disk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+mj-lt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+mj-lt"/>
              </a:rPr>
              <a:t>Audio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.  И без перевода понятно, где применяется данный формат.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Он является одним и самых древних, однако используется до сих пор. Потому что это самый простой и качественный вариант записи цифровых данных.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Они сохраняются в несжатом виде, поэтому подлежат воспроизведению при фиксированной скорости вращения диска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.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650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5122" name="Picture 2" descr="A Full Introduction to AIFF (Audio Interchange File Format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759" y="188640"/>
            <a:ext cx="3630685" cy="363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3854004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PT Sans"/>
              </a:rPr>
              <a:t>И</a:t>
            </a:r>
            <a:r>
              <a:rPr lang="ru-RU" sz="2400" dirty="0" smtClean="0">
                <a:solidFill>
                  <a:schemeClr val="bg1"/>
                </a:solidFill>
                <a:latin typeface="PT Sans"/>
              </a:rPr>
              <a:t>значально </a:t>
            </a:r>
            <a:r>
              <a:rPr lang="ru-RU" sz="2400" dirty="0">
                <a:solidFill>
                  <a:schemeClr val="bg1"/>
                </a:solidFill>
                <a:latin typeface="PT Sans"/>
              </a:rPr>
              <a:t>был создан для применения на компьютерных системах </a:t>
            </a:r>
            <a:r>
              <a:rPr lang="ru-RU" sz="2400" dirty="0" err="1">
                <a:solidFill>
                  <a:schemeClr val="bg1"/>
                </a:solidFill>
                <a:latin typeface="PT Sans"/>
              </a:rPr>
              <a:t>Macintosh</a:t>
            </a:r>
            <a:r>
              <a:rPr lang="ru-RU" sz="2400" dirty="0">
                <a:solidFill>
                  <a:schemeClr val="bg1"/>
                </a:solidFill>
                <a:latin typeface="PT Sans"/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55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6146" name="Picture 2" descr="Формат ра файл | Бесплатно зна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3453120" cy="3453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7694" y="4036218"/>
            <a:ext cx="77408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это аудио файл, используемый в программе воспроизведения потокового аудио и видео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RealAudio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08518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прошлом, многие интернет-радиостанции использовали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RealAudio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чтобы вещать свои программы через Интернет в режиме реального времени.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74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MP3-формат: описание, программы для конвертирования rump3.net » Официальный  сайт Федора Добронрав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626" y="188640"/>
            <a:ext cx="256741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3717032"/>
            <a:ext cx="8820472" cy="81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ts val="2880"/>
              </a:lnSpc>
              <a:spcAft>
                <a:spcPts val="1000"/>
              </a:spcAft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Является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самым известным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популярным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из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форматов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цифрового кодирования звуковой информации с потерями.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3304" y="522920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сжатия заключается в снижении точности некоторых частей звукового потока, что практически неразличимо для слуха большинства людей. </a:t>
            </a:r>
            <a:endParaRPr lang="ru-RU" sz="28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9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Иконка midi, файл, формат, file, размер 256x256 | id38137 | iconbir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0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913013"/>
            <a:ext cx="8352928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ts val="23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MIDI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Musical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Instrument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Digital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Interface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– цифровой интерфейс музыкальных инструментов. Это стандарт цифровой звукозаписи на формат обмена данными между электронными музыкальными инструментами.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500" y="5373216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MIDI позволяет, помимо исполнения музыки, синхронизировать управление другим оборудованием, например, осветительным, пиротехническим и т.п.</a:t>
            </a:r>
            <a:endParaRPr lang="ru-RU" sz="2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81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7644</TotalTime>
  <Words>276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Impact</vt:lpstr>
      <vt:lpstr>PT Sans</vt:lpstr>
      <vt:lpstr>Times New Roman</vt:lpstr>
      <vt:lpstr>Тема Office</vt:lpstr>
      <vt:lpstr>«ЗВУКОВЫЕ ФОРМАТЫ»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Администратор</cp:lastModifiedBy>
  <cp:revision>94</cp:revision>
  <dcterms:created xsi:type="dcterms:W3CDTF">2018-06-01T11:45:41Z</dcterms:created>
  <dcterms:modified xsi:type="dcterms:W3CDTF">2020-09-04T19:48:25Z</dcterms:modified>
</cp:coreProperties>
</file>