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70" r:id="rId3"/>
    <p:sldId id="271" r:id="rId4"/>
    <p:sldId id="256" r:id="rId5"/>
    <p:sldId id="257" r:id="rId6"/>
    <p:sldId id="259" r:id="rId7"/>
    <p:sldId id="260" r:id="rId8"/>
    <p:sldId id="261" r:id="rId9"/>
    <p:sldId id="262" r:id="rId10"/>
    <p:sldId id="264" r:id="rId11"/>
    <p:sldId id="265" r:id="rId12"/>
    <p:sldId id="266" r:id="rId13"/>
    <p:sldId id="267" r:id="rId14"/>
    <p:sldId id="269" r:id="rId15"/>
    <p:sldId id="268" r:id="rId16"/>
    <p:sldId id="285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6" r:id="rId31"/>
    <p:sldId id="287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3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44CD-CC29-4411-BB91-22846E865FAE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537F5-E089-4855-9E44-EA2BB3A7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659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44CD-CC29-4411-BB91-22846E865FAE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537F5-E089-4855-9E44-EA2BB3A7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878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44CD-CC29-4411-BB91-22846E865FAE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537F5-E089-4855-9E44-EA2BB3A7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22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44CD-CC29-4411-BB91-22846E865FAE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537F5-E089-4855-9E44-EA2BB3A7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709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44CD-CC29-4411-BB91-22846E865FAE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537F5-E089-4855-9E44-EA2BB3A7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17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44CD-CC29-4411-BB91-22846E865FAE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537F5-E089-4855-9E44-EA2BB3A7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529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44CD-CC29-4411-BB91-22846E865FAE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537F5-E089-4855-9E44-EA2BB3A7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227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44CD-CC29-4411-BB91-22846E865FAE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537F5-E089-4855-9E44-EA2BB3A7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215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44CD-CC29-4411-BB91-22846E865FAE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537F5-E089-4855-9E44-EA2BB3A7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758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44CD-CC29-4411-BB91-22846E865FAE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537F5-E089-4855-9E44-EA2BB3A7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285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44CD-CC29-4411-BB91-22846E865FAE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537F5-E089-4855-9E44-EA2BB3A7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333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044CD-CC29-4411-BB91-22846E865FAE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537F5-E089-4855-9E44-EA2BB3A7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019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964" y="197993"/>
            <a:ext cx="3918588" cy="53829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0582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288" y="676326"/>
            <a:ext cx="11159241" cy="6277073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38200" y="365125"/>
            <a:ext cx="10515600" cy="5126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smtClean="0">
                <a:solidFill>
                  <a:srgbClr val="C00000"/>
                </a:solidFill>
              </a:rPr>
              <a:t>СТАРТОВОЕ ОКНО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4" name="Стрелка вверх 3"/>
          <p:cNvSpPr/>
          <p:nvPr/>
        </p:nvSpPr>
        <p:spPr>
          <a:xfrm>
            <a:off x="3374136" y="3814862"/>
            <a:ext cx="1024128" cy="978408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967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838200" y="365125"/>
            <a:ext cx="10515600" cy="7412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ДОКУМЕНТ ПО УМОЛЧАНИЮ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921" y="1246200"/>
            <a:ext cx="9797715" cy="551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1739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838200" y="365125"/>
            <a:ext cx="10515600" cy="7412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ИЗМЕНЕНИЕ ЗНАКОВ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106424"/>
            <a:ext cx="10206087" cy="5740924"/>
          </a:xfrm>
          <a:prstGeom prst="rect">
            <a:avLst/>
          </a:prstGeom>
        </p:spPr>
      </p:pic>
      <p:sp>
        <p:nvSpPr>
          <p:cNvPr id="5" name="Стрелка вверх 4"/>
          <p:cNvSpPr/>
          <p:nvPr/>
        </p:nvSpPr>
        <p:spPr>
          <a:xfrm>
            <a:off x="1188720" y="1775750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Стрелка вверх 5"/>
          <p:cNvSpPr/>
          <p:nvPr/>
        </p:nvSpPr>
        <p:spPr>
          <a:xfrm>
            <a:off x="6196584" y="2717735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74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953" y="913587"/>
            <a:ext cx="10311416" cy="5800171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38200" y="365125"/>
            <a:ext cx="10515600" cy="7412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ИЗМЕНЕНИЕ РАЗМЕРА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" name="Стрелка вверх 4"/>
          <p:cNvSpPr/>
          <p:nvPr/>
        </p:nvSpPr>
        <p:spPr>
          <a:xfrm>
            <a:off x="1289304" y="1492362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Стрелка вверх 5"/>
          <p:cNvSpPr/>
          <p:nvPr/>
        </p:nvSpPr>
        <p:spPr>
          <a:xfrm>
            <a:off x="7001256" y="3741863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03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98" y="984929"/>
            <a:ext cx="10423045" cy="5862963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38200" y="365125"/>
            <a:ext cx="10515600" cy="7412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ИЗМЕНЕНИЕ КЛЮЧА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" name="Стрелка вверх 4"/>
          <p:cNvSpPr/>
          <p:nvPr/>
        </p:nvSpPr>
        <p:spPr>
          <a:xfrm>
            <a:off x="4399788" y="3047723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Стрелка вверх 5"/>
          <p:cNvSpPr/>
          <p:nvPr/>
        </p:nvSpPr>
        <p:spPr>
          <a:xfrm>
            <a:off x="1693164" y="1571854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40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947182"/>
            <a:ext cx="10215513" cy="5746226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38200" y="365125"/>
            <a:ext cx="10515600" cy="7412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ВВОД НОТНОГО ТЕКСТА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" name="Стрелка вверх 4"/>
          <p:cNvSpPr/>
          <p:nvPr/>
        </p:nvSpPr>
        <p:spPr>
          <a:xfrm>
            <a:off x="650748" y="2980861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Стрелка вверх 5"/>
          <p:cNvSpPr/>
          <p:nvPr/>
        </p:nvSpPr>
        <p:spPr>
          <a:xfrm>
            <a:off x="2712720" y="3976726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72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748" y="1106424"/>
            <a:ext cx="12647628" cy="7114291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38200" y="365125"/>
            <a:ext cx="10515600" cy="7412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ВВОД ЗНАКОВ, ФОРШЛАГОВ …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" name="Стрелка вверх 4"/>
          <p:cNvSpPr/>
          <p:nvPr/>
        </p:nvSpPr>
        <p:spPr>
          <a:xfrm>
            <a:off x="504444" y="6136201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Стрелка вверх 5"/>
          <p:cNvSpPr/>
          <p:nvPr/>
        </p:nvSpPr>
        <p:spPr>
          <a:xfrm>
            <a:off x="3480816" y="4663569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50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904" y="1008952"/>
            <a:ext cx="10849202" cy="6102676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38200" y="365125"/>
            <a:ext cx="10515600" cy="7412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СВОЙСТВА ТАКТА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" name="Стрелка вверх 4"/>
          <p:cNvSpPr/>
          <p:nvPr/>
        </p:nvSpPr>
        <p:spPr>
          <a:xfrm>
            <a:off x="2049780" y="1750251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Стрелка вверх 5"/>
          <p:cNvSpPr/>
          <p:nvPr/>
        </p:nvSpPr>
        <p:spPr>
          <a:xfrm>
            <a:off x="4239768" y="3546958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39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980386"/>
            <a:ext cx="10092965" cy="5677293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38200" y="365125"/>
            <a:ext cx="10515600" cy="7412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СОЗДАНИЕ ТРИОЛЕЙ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" name="Стрелка вверх 4"/>
          <p:cNvSpPr/>
          <p:nvPr/>
        </p:nvSpPr>
        <p:spPr>
          <a:xfrm>
            <a:off x="3028188" y="1669661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Стрелка вверх 5"/>
          <p:cNvSpPr/>
          <p:nvPr/>
        </p:nvSpPr>
        <p:spPr>
          <a:xfrm>
            <a:off x="4971288" y="2696566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84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711" y="1106424"/>
            <a:ext cx="9755957" cy="5487726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38200" y="365125"/>
            <a:ext cx="10515600" cy="7412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ЛИГИ И ЛИНИИ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" name="Стрелка вверх 4"/>
          <p:cNvSpPr/>
          <p:nvPr/>
        </p:nvSpPr>
        <p:spPr>
          <a:xfrm>
            <a:off x="3494532" y="1697093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Стрелка вверх 5"/>
          <p:cNvSpPr/>
          <p:nvPr/>
        </p:nvSpPr>
        <p:spPr>
          <a:xfrm>
            <a:off x="4834128" y="3656686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05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838200" y="365125"/>
            <a:ext cx="10515600" cy="5126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ОКНО ПРОГРАММЫ 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983" y="985036"/>
            <a:ext cx="10440825" cy="587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25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979" y="885029"/>
            <a:ext cx="10158041" cy="5713898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38200" y="365125"/>
            <a:ext cx="10515600" cy="7412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ЗНАКИ АРТИКУЛЯЦИИ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" name="Стрелка вверх 4"/>
          <p:cNvSpPr/>
          <p:nvPr/>
        </p:nvSpPr>
        <p:spPr>
          <a:xfrm>
            <a:off x="3713988" y="1542121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Стрелка вверх 5"/>
          <p:cNvSpPr/>
          <p:nvPr/>
        </p:nvSpPr>
        <p:spPr>
          <a:xfrm>
            <a:off x="4724400" y="2902544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04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581" y="863429"/>
            <a:ext cx="10234838" cy="5757097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38200" y="365125"/>
            <a:ext cx="10515600" cy="7412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НЮАНСЫ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" name="Стрелка вверх 4"/>
          <p:cNvSpPr/>
          <p:nvPr/>
        </p:nvSpPr>
        <p:spPr>
          <a:xfrm>
            <a:off x="3942588" y="1459825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Стрелка вверх 5"/>
          <p:cNvSpPr/>
          <p:nvPr/>
        </p:nvSpPr>
        <p:spPr>
          <a:xfrm>
            <a:off x="4760976" y="2899013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89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106424"/>
            <a:ext cx="10356916" cy="5825765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38200" y="365125"/>
            <a:ext cx="10515600" cy="7412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РЕПРИЗЫ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" name="Стрелка вверх 4"/>
          <p:cNvSpPr/>
          <p:nvPr/>
        </p:nvSpPr>
        <p:spPr>
          <a:xfrm>
            <a:off x="4093464" y="1779865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Стрелка вверх 5"/>
          <p:cNvSpPr/>
          <p:nvPr/>
        </p:nvSpPr>
        <p:spPr>
          <a:xfrm>
            <a:off x="5135880" y="3133610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62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819" y="735774"/>
            <a:ext cx="10501376" cy="5907024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38200" y="365125"/>
            <a:ext cx="10515600" cy="7412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АККОРДЫ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" name="Стрелка вверх 4"/>
          <p:cNvSpPr/>
          <p:nvPr/>
        </p:nvSpPr>
        <p:spPr>
          <a:xfrm rot="2728770">
            <a:off x="4177408" y="1218966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Стрелка вверх 5"/>
          <p:cNvSpPr/>
          <p:nvPr/>
        </p:nvSpPr>
        <p:spPr>
          <a:xfrm>
            <a:off x="5045964" y="2328938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109204"/>
            <a:ext cx="10098024" cy="5680139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38200" y="365125"/>
            <a:ext cx="10515600" cy="7412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ВОКАЛЬНЫЙ ТЕКСТ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" name="Стрелка вверх 4"/>
          <p:cNvSpPr/>
          <p:nvPr/>
        </p:nvSpPr>
        <p:spPr>
          <a:xfrm rot="2728770">
            <a:off x="4104256" y="1603014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Стрелка вверх 5"/>
          <p:cNvSpPr/>
          <p:nvPr/>
        </p:nvSpPr>
        <p:spPr>
          <a:xfrm>
            <a:off x="2805684" y="4285754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26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207" y="941832"/>
            <a:ext cx="10775593" cy="6061271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38200" y="365125"/>
            <a:ext cx="10515600" cy="7412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ТЕКСТ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" name="Стрелка вверх 4"/>
          <p:cNvSpPr/>
          <p:nvPr/>
        </p:nvSpPr>
        <p:spPr>
          <a:xfrm rot="2728770">
            <a:off x="4323712" y="1346982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Стрелка вверх 5"/>
          <p:cNvSpPr/>
          <p:nvPr/>
        </p:nvSpPr>
        <p:spPr>
          <a:xfrm>
            <a:off x="4523232" y="3038779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Стрелка вверх 7"/>
          <p:cNvSpPr/>
          <p:nvPr/>
        </p:nvSpPr>
        <p:spPr>
          <a:xfrm>
            <a:off x="7501128" y="3552750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Стрелка вверх 8"/>
          <p:cNvSpPr/>
          <p:nvPr/>
        </p:nvSpPr>
        <p:spPr>
          <a:xfrm>
            <a:off x="1879092" y="2795612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51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969" y="905680"/>
            <a:ext cx="10338062" cy="581516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38200" y="365125"/>
            <a:ext cx="10515600" cy="7412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РАЗМЕР СТРАНИЦЫ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" name="Стрелка вверх 4"/>
          <p:cNvSpPr/>
          <p:nvPr/>
        </p:nvSpPr>
        <p:spPr>
          <a:xfrm rot="2728770">
            <a:off x="4872352" y="1301263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Стрелка вверх 8"/>
          <p:cNvSpPr/>
          <p:nvPr/>
        </p:nvSpPr>
        <p:spPr>
          <a:xfrm>
            <a:off x="5518404" y="3227888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50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472" y="950976"/>
            <a:ext cx="10625328" cy="5976748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38200" y="365125"/>
            <a:ext cx="10515600" cy="7412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ПЛАНИРОВКА СТРАНИЦЫ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" name="Стрелка вверх 4"/>
          <p:cNvSpPr/>
          <p:nvPr/>
        </p:nvSpPr>
        <p:spPr>
          <a:xfrm rot="2728770">
            <a:off x="5073521" y="1450728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Стрелка вверх 8"/>
          <p:cNvSpPr/>
          <p:nvPr/>
        </p:nvSpPr>
        <p:spPr>
          <a:xfrm>
            <a:off x="2135124" y="2642672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Стрелка вверх 7"/>
          <p:cNvSpPr/>
          <p:nvPr/>
        </p:nvSpPr>
        <p:spPr>
          <a:xfrm>
            <a:off x="7527036" y="4349552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79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331" y="1338186"/>
            <a:ext cx="18288000" cy="10287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38200" y="365125"/>
            <a:ext cx="10515600" cy="7412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ПАНЕЛЬ ВОСПРОИЗВЕДЕНИЯ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9" name="Стрелка вверх 8"/>
          <p:cNvSpPr/>
          <p:nvPr/>
        </p:nvSpPr>
        <p:spPr>
          <a:xfrm>
            <a:off x="2135124" y="2642672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Стрелка вверх 7"/>
          <p:cNvSpPr/>
          <p:nvPr/>
        </p:nvSpPr>
        <p:spPr>
          <a:xfrm>
            <a:off x="6096000" y="2737568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Стрелка вверх 9"/>
          <p:cNvSpPr/>
          <p:nvPr/>
        </p:nvSpPr>
        <p:spPr>
          <a:xfrm>
            <a:off x="8680516" y="2833407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43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823" y="1106424"/>
            <a:ext cx="14179531" cy="7975986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38200" y="365125"/>
            <a:ext cx="10515600" cy="7412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НАСТРОЙКИ  ВОСПРОИЗВЕДЕНИЯ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9" name="Стрелка вверх 8"/>
          <p:cNvSpPr/>
          <p:nvPr/>
        </p:nvSpPr>
        <p:spPr>
          <a:xfrm rot="18191660">
            <a:off x="8760076" y="1808772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Стрелка вверх 7"/>
          <p:cNvSpPr/>
          <p:nvPr/>
        </p:nvSpPr>
        <p:spPr>
          <a:xfrm rot="3349190">
            <a:off x="4757394" y="5443061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60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92" y="864908"/>
            <a:ext cx="11657815" cy="6557521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38200" y="365125"/>
            <a:ext cx="10515600" cy="5126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ВКЛАДКА ОКНО 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62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730" y="1106424"/>
            <a:ext cx="17134788" cy="9638318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38200" y="365125"/>
            <a:ext cx="10515600" cy="7412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СОХРАНЕНИЕ ПРОЕКТА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9" name="Стрелка вверх 8"/>
          <p:cNvSpPr/>
          <p:nvPr/>
        </p:nvSpPr>
        <p:spPr>
          <a:xfrm rot="18191660">
            <a:off x="1341181" y="1554248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Стрелка вверх 7"/>
          <p:cNvSpPr/>
          <p:nvPr/>
        </p:nvSpPr>
        <p:spPr>
          <a:xfrm>
            <a:off x="1341955" y="4179867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25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072" y="1106424"/>
            <a:ext cx="15409682" cy="8667946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38200" y="365125"/>
            <a:ext cx="10515600" cy="7412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ЭКСПОРТ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9" name="Стрелка вверх 8"/>
          <p:cNvSpPr/>
          <p:nvPr/>
        </p:nvSpPr>
        <p:spPr>
          <a:xfrm rot="18191660">
            <a:off x="1138383" y="1428006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Стрелка вверх 7"/>
          <p:cNvSpPr/>
          <p:nvPr/>
        </p:nvSpPr>
        <p:spPr>
          <a:xfrm>
            <a:off x="938187" y="5440397"/>
            <a:ext cx="667512" cy="839434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Стрелка вверх 9"/>
          <p:cNvSpPr/>
          <p:nvPr/>
        </p:nvSpPr>
        <p:spPr>
          <a:xfrm rot="13839603">
            <a:off x="5944561" y="4333366"/>
            <a:ext cx="667512" cy="2066610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Стрелка вверх 11"/>
          <p:cNvSpPr/>
          <p:nvPr/>
        </p:nvSpPr>
        <p:spPr>
          <a:xfrm rot="3042417">
            <a:off x="3498684" y="6026772"/>
            <a:ext cx="667512" cy="2066610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39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288" y="676326"/>
            <a:ext cx="11159241" cy="6277073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38200" y="365125"/>
            <a:ext cx="10515600" cy="5126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СТАРТОВОЕ ОКНО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8" name="Стрелка вверх 7"/>
          <p:cNvSpPr/>
          <p:nvPr/>
        </p:nvSpPr>
        <p:spPr>
          <a:xfrm>
            <a:off x="3300984" y="3426407"/>
            <a:ext cx="1024128" cy="978408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10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6760" y="-73787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МАСТЕР СОЗДАНИЯ ДОКУМЕНТА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160" y="909034"/>
            <a:ext cx="10303496" cy="579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56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6760" y="-73787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МАСТЕР СОЗДАНИЯ ДОКУМЕНТА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336" y="718985"/>
            <a:ext cx="10442448" cy="587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298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694" y="654244"/>
            <a:ext cx="10573732" cy="594772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6760" y="-73787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МАСТЕР СОЗДАНИЯ ДОКУМЕНТА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873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731" y="588994"/>
            <a:ext cx="10969657" cy="61704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6760" y="-73787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МАСТЕР СОЗДАНИЯ ДОКУМЕНТА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741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776" y="812268"/>
            <a:ext cx="10396403" cy="584797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6760" y="-73787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МАСТЕР СОЗДАНИЯ ДОКУМЕНТА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5980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</TotalTime>
  <Words>66</Words>
  <Application>Microsoft Office PowerPoint</Application>
  <PresentationFormat>Широкоэкранный</PresentationFormat>
  <Paragraphs>30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Arial</vt:lpstr>
      <vt:lpstr>Calibri</vt:lpstr>
      <vt:lpstr>Calibri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МАСТЕР СОЗДАНИЯ ДОКУМЕНТА</vt:lpstr>
      <vt:lpstr>МАСТЕР СОЗДАНИЯ ДОКУМЕНТА</vt:lpstr>
      <vt:lpstr>МАСТЕР СОЗДАНИЯ ДОКУМЕНТА</vt:lpstr>
      <vt:lpstr>МАСТЕР СОЗДАНИЯ ДОКУМЕНТА</vt:lpstr>
      <vt:lpstr>МАСТЕР СОЗДАНИЯ ДОКУМЕНТА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RePack by Diakov</cp:lastModifiedBy>
  <cp:revision>12</cp:revision>
  <dcterms:created xsi:type="dcterms:W3CDTF">2021-11-22T15:09:18Z</dcterms:created>
  <dcterms:modified xsi:type="dcterms:W3CDTF">2021-11-22T16:08:46Z</dcterms:modified>
</cp:coreProperties>
</file>